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72" r:id="rId8"/>
    <p:sldId id="273" r:id="rId9"/>
    <p:sldId id="274" r:id="rId10"/>
    <p:sldId id="261" r:id="rId11"/>
    <p:sldId id="262" r:id="rId12"/>
    <p:sldId id="275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C59BC-A158-4A0B-9165-41158D8DBAF4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8991F-75B6-4207-9EDA-A43BD421C4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alter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rgbClr val="FFFF00"/>
                </a:solidFill>
              </a:rPr>
              <a:t>«Альтернативные </a:t>
            </a:r>
            <a:r>
              <a:rPr lang="ru-RU" sz="5300" b="1" dirty="0">
                <a:solidFill>
                  <a:srgbClr val="FFFF00"/>
                </a:solidFill>
              </a:rPr>
              <a:t>источники </a:t>
            </a:r>
            <a:r>
              <a:rPr lang="ru-RU" sz="5300" b="1" dirty="0" smtClean="0">
                <a:solidFill>
                  <a:srgbClr val="FFFF00"/>
                </a:solidFill>
              </a:rPr>
              <a:t>энергии – энергия будущего»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r"/>
            <a:r>
              <a:rPr lang="ru-RU" dirty="0" smtClean="0">
                <a:solidFill>
                  <a:srgbClr val="FFFF00"/>
                </a:solidFill>
              </a:rPr>
              <a:t>Авторы работы? </a:t>
            </a:r>
          </a:p>
          <a:p>
            <a:pPr algn="r"/>
            <a:r>
              <a:rPr lang="ru-RU" dirty="0" smtClean="0">
                <a:solidFill>
                  <a:srgbClr val="FFFF00"/>
                </a:solidFill>
              </a:rPr>
              <a:t>Ученики 11 класса</a:t>
            </a:r>
          </a:p>
          <a:p>
            <a:pPr algn="r"/>
            <a:r>
              <a:rPr lang="ru-RU" dirty="0" smtClean="0">
                <a:solidFill>
                  <a:srgbClr val="FFFF00"/>
                </a:solidFill>
              </a:rPr>
              <a:t>Глушко Леонид, Бойко Александр, Миллер Виктор</a:t>
            </a:r>
          </a:p>
          <a:p>
            <a:pPr algn="r"/>
            <a:r>
              <a:rPr lang="ru-RU" dirty="0" smtClean="0">
                <a:solidFill>
                  <a:srgbClr val="FFFF00"/>
                </a:solidFill>
              </a:rPr>
              <a:t>Руководитель :учитель физики</a:t>
            </a:r>
          </a:p>
          <a:p>
            <a:pPr algn="r"/>
            <a:r>
              <a:rPr lang="ru-RU" dirty="0" err="1" smtClean="0">
                <a:solidFill>
                  <a:srgbClr val="FFFF00"/>
                </a:solidFill>
              </a:rPr>
              <a:t>Кудерко</a:t>
            </a:r>
            <a:r>
              <a:rPr lang="ru-RU" dirty="0" smtClean="0">
                <a:solidFill>
                  <a:srgbClr val="FFFF00"/>
                </a:solidFill>
              </a:rPr>
              <a:t> Тамара Александровна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alter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643314"/>
            <a:ext cx="9144000" cy="3214686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>
                <a:solidFill>
                  <a:srgbClr val="FFFF00"/>
                </a:solidFill>
              </a:rPr>
              <a:t>«</a:t>
            </a:r>
            <a:r>
              <a:rPr lang="ru-RU" sz="12800" dirty="0">
                <a:solidFill>
                  <a:srgbClr val="FFFF00"/>
                </a:solidFill>
              </a:rPr>
              <a:t>Альтернативная энергетика — совокупность перспективных способов получения, передачи и использования энергии, которые распространены не так широко, как традиционные, однако представляют интерес из-за выгодности их использования и, как правило, низком риске причинения вреда окружающей среде.»</a:t>
            </a:r>
            <a:endParaRPr lang="ru-RU" sz="80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  <p:pic>
        <p:nvPicPr>
          <p:cNvPr id="3074" name="Picture 2" descr="C:\Users\user\Downloads\iпв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alter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C:\Users\user\Downloads\iл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alter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ownloads\0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292895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1" name="Picture 3" descr="C:\Users\user\Downloads\i54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alter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ownloads\i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офис\Downloads\image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0115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Потенциал солнечной энергетики в Казахстане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Казахстан, являясь крупнейшей центрально-азиатской республикой, имеет большой потенциал солнечной энергетики.  В таблице приведены данные о месячных и годовых значениях солнечного излучения (энергетической освещенности) для трех районов: Форт-Шевченко (на побережье Каспийского моря), Аральского моря (вблизи Аральского побережья) и </a:t>
            </a:r>
            <a:r>
              <a:rPr lang="ru-RU" sz="2000" dirty="0" err="1" smtClean="0"/>
              <a:t>Алматы</a:t>
            </a:r>
            <a:r>
              <a:rPr lang="ru-RU" sz="2000" dirty="0" smtClean="0"/>
              <a:t> (на юго-востоке страны).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2050" name="Picture 2" descr="C:\Users\офис\Downloads\image002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2928934"/>
            <a:ext cx="9144000" cy="3929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Autofit/>
          </a:bodyPr>
          <a:lstStyle/>
          <a:p>
            <a:r>
              <a:rPr lang="ru-RU" sz="3200" dirty="0" smtClean="0"/>
              <a:t>За 2016-2017гг В селе Борисовка </a:t>
            </a:r>
            <a:r>
              <a:rPr lang="ru-RU" sz="3200" dirty="0" err="1" smtClean="0"/>
              <a:t>Атбасарского</a:t>
            </a:r>
            <a:r>
              <a:rPr lang="ru-RU" sz="3200" dirty="0" smtClean="0"/>
              <a:t> района установлены 10 солнечных батарей для освещения улиц.</a:t>
            </a:r>
            <a:endParaRPr lang="ru-RU" sz="3200" dirty="0"/>
          </a:p>
        </p:txBody>
      </p:sp>
      <p:pic>
        <p:nvPicPr>
          <p:cNvPr id="3074" name="Picture 2" descr="C:\Users\офис\Downloads\1_PT_14814_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928802"/>
            <a:ext cx="8858312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alter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ownloads\54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alter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ownloads\img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офис\Downloads\800px-Relief_Map_of_Kazakhstan (1)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7259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Autofit/>
          </a:bodyPr>
          <a:lstStyle/>
          <a:p>
            <a:r>
              <a:rPr lang="ru-RU" sz="2000" dirty="0" smtClean="0"/>
              <a:t>                                                                              </a:t>
            </a:r>
            <a:r>
              <a:rPr lang="ru-RU" sz="2000" dirty="0" err="1" smtClean="0"/>
              <a:t>Шульбинская</a:t>
            </a:r>
            <a:r>
              <a:rPr lang="ru-RU" sz="2000" dirty="0" smtClean="0"/>
              <a:t> ГЭС</a:t>
            </a:r>
            <a:br>
              <a:rPr lang="ru-RU" sz="2000" dirty="0" smtClean="0"/>
            </a:br>
            <a:r>
              <a:rPr lang="ru-RU" sz="2000" dirty="0" smtClean="0"/>
              <a:t>                                                                       </a:t>
            </a:r>
            <a:r>
              <a:rPr lang="ru-RU" sz="2000" dirty="0" err="1" smtClean="0"/>
              <a:t>Усть-Каменогорская</a:t>
            </a:r>
            <a:r>
              <a:rPr lang="ru-RU" sz="2000" dirty="0" smtClean="0"/>
              <a:t> ГЭС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err="1" smtClean="0"/>
              <a:t>Шардинская</a:t>
            </a:r>
            <a:r>
              <a:rPr lang="ru-RU" sz="2000" dirty="0" smtClean="0"/>
              <a:t> ГЭС </a:t>
            </a:r>
            <a:endParaRPr lang="ru-RU" sz="2000" dirty="0"/>
          </a:p>
        </p:txBody>
      </p:sp>
      <p:sp>
        <p:nvSpPr>
          <p:cNvPr id="5" name="5-конечная звезда 4"/>
          <p:cNvSpPr/>
          <p:nvPr/>
        </p:nvSpPr>
        <p:spPr>
          <a:xfrm>
            <a:off x="7929586" y="2500306"/>
            <a:ext cx="357190" cy="28575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5-конечная звезда 5"/>
          <p:cNvSpPr/>
          <p:nvPr/>
        </p:nvSpPr>
        <p:spPr>
          <a:xfrm>
            <a:off x="8001024" y="2643182"/>
            <a:ext cx="428628" cy="28575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5286380" y="4857760"/>
            <a:ext cx="642942" cy="50006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ownloads\iпбл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ownloads\вао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033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user\Downloads\псгд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0"/>
            <a:ext cx="9001156" cy="7072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ser\Downloads\зззп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143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6929486" cy="6357982"/>
          </a:xfrm>
        </p:spPr>
        <p:txBody>
          <a:bodyPr>
            <a:normAutofit fontScale="40000" lnSpcReduction="20000"/>
          </a:bodyPr>
          <a:lstStyle/>
          <a:p>
            <a:r>
              <a:rPr lang="ru-RU" sz="5100" dirty="0" err="1" smtClean="0">
                <a:solidFill>
                  <a:srgbClr val="FFFF00"/>
                </a:solidFill>
              </a:rPr>
              <a:t>Ерейментауский</a:t>
            </a:r>
            <a:r>
              <a:rPr lang="ru-RU" sz="5100" dirty="0" smtClean="0">
                <a:solidFill>
                  <a:srgbClr val="FFFF00"/>
                </a:solidFill>
              </a:rPr>
              <a:t> </a:t>
            </a:r>
            <a:r>
              <a:rPr lang="ru-RU" sz="5100" dirty="0" err="1" smtClean="0">
                <a:solidFill>
                  <a:srgbClr val="FFFF00"/>
                </a:solidFill>
              </a:rPr>
              <a:t>ветропарк</a:t>
            </a:r>
            <a:r>
              <a:rPr lang="ru-RU" sz="5100" dirty="0" smtClean="0">
                <a:solidFill>
                  <a:srgbClr val="FFFF00"/>
                </a:solidFill>
              </a:rPr>
              <a:t> станет одним из </a:t>
            </a:r>
            <a:r>
              <a:rPr lang="ru-RU" sz="5100" dirty="0" err="1" smtClean="0">
                <a:solidFill>
                  <a:srgbClr val="FFFF00"/>
                </a:solidFill>
              </a:rPr>
              <a:t>энергоисточников</a:t>
            </a:r>
            <a:r>
              <a:rPr lang="ru-RU" sz="5100" dirty="0" smtClean="0">
                <a:solidFill>
                  <a:srgbClr val="FFFF00"/>
                </a:solidFill>
              </a:rPr>
              <a:t> EXPO-2017. Об этом сегодня на заседании Правительства РК сказал глава МИНТ РК </a:t>
            </a:r>
            <a:r>
              <a:rPr lang="ru-RU" sz="5100" dirty="0" err="1" smtClean="0">
                <a:solidFill>
                  <a:srgbClr val="FFFF00"/>
                </a:solidFill>
              </a:rPr>
              <a:t>Асет</a:t>
            </a:r>
            <a:r>
              <a:rPr lang="ru-RU" sz="5100" dirty="0" smtClean="0">
                <a:solidFill>
                  <a:srgbClr val="FFFF00"/>
                </a:solidFill>
              </a:rPr>
              <a:t> </a:t>
            </a:r>
            <a:r>
              <a:rPr lang="ru-RU" sz="5100" dirty="0" err="1" smtClean="0">
                <a:solidFill>
                  <a:srgbClr val="FFFF00"/>
                </a:solidFill>
              </a:rPr>
              <a:t>Исекешев</a:t>
            </a:r>
            <a:r>
              <a:rPr lang="ru-RU" sz="5100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«АО «</a:t>
            </a:r>
            <a:r>
              <a:rPr lang="ru-RU" sz="5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Самрук-Энерго</a:t>
            </a:r>
            <a:r>
              <a:rPr lang="ru-RU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 приступит в текущем году к строительству первого этапа </a:t>
            </a:r>
            <a:r>
              <a:rPr lang="ru-RU" sz="5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Ерейментауского</a:t>
            </a:r>
            <a:r>
              <a:rPr lang="ru-RU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5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ветропарка</a:t>
            </a:r>
            <a:r>
              <a:rPr lang="ru-RU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Мощность первого этапа будет составлять 45 мегаватт, мощность всего </a:t>
            </a:r>
            <a:r>
              <a:rPr lang="ru-RU" sz="5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ветропарка</a:t>
            </a:r>
            <a:r>
              <a:rPr lang="ru-RU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будет составлять 300 мегаватт. Хотелось бы отметить, что по данному проекту завершается процедура и «</a:t>
            </a:r>
            <a:r>
              <a:rPr lang="ru-RU" sz="5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Самрук-Энерго</a:t>
            </a:r>
            <a:r>
              <a:rPr lang="ru-RU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 планирует уже весной приступить к строительству. Данный объект будет выступать одним из </a:t>
            </a:r>
            <a:r>
              <a:rPr lang="ru-RU" sz="5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энергоисточников</a:t>
            </a:r>
            <a:r>
              <a:rPr lang="ru-RU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который обеспечит энергией объекты «ЭКСПО-2017»», - сказал министр.</a:t>
            </a:r>
          </a:p>
          <a:p>
            <a:r>
              <a:rPr lang="ru-RU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 его словам, в этом году должно начаться строительство малых ГЭС на реке Коксу мощностью 42 МВт в </a:t>
            </a:r>
            <a:r>
              <a:rPr lang="ru-RU" sz="5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Алматинской</a:t>
            </a:r>
            <a:r>
              <a:rPr lang="ru-RU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области, а </a:t>
            </a:r>
            <a:r>
              <a:rPr lang="ru-RU" sz="5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такжеветропарка</a:t>
            </a:r>
            <a:r>
              <a:rPr lang="ru-RU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sz="51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Шелекском</a:t>
            </a:r>
            <a:r>
              <a:rPr lang="ru-RU" sz="5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коридоре мощностью 51 МВт.</a:t>
            </a:r>
          </a:p>
          <a:p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3314" name="Picture 2" descr="C:\Users\user\Downloads\0405791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4572008"/>
            <a:ext cx="5786478" cy="2285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user\Downloads\img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Picture 2" descr="C:\Users\офис\Downloads\slide_18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ownloads\д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175</Words>
  <Application>Microsoft Office PowerPoint</Application>
  <PresentationFormat>Экран (4:3)</PresentationFormat>
  <Paragraphs>14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«Альтернативные источники энергии – энергия будущего» </vt:lpstr>
      <vt:lpstr>Слайд 2</vt:lpstr>
      <vt:lpstr>Слайд 3</vt:lpstr>
      <vt:lpstr>Слайд 4</vt:lpstr>
      <vt:lpstr> </vt:lpstr>
      <vt:lpstr>Слайд 6</vt:lpstr>
      <vt:lpstr>Слайд 7</vt:lpstr>
      <vt:lpstr>     Потенциал солнечной энергетики в Казахстане Казахстан, являясь крупнейшей центрально-азиатской республикой, имеет большой потенциал солнечной энергетики.  В таблице приведены данные о месячных и годовых значениях солнечного излучения (энергетической освещенности) для трех районов: Форт-Шевченко (на побережье Каспийского моря), Аральского моря (вблизи Аральского побережья) и Алматы (на юго-востоке страны). </vt:lpstr>
      <vt:lpstr>За 2016-2017гг В селе Борисовка Атбасарского района установлены 10 солнечных батарей для освещения улиц.</vt:lpstr>
      <vt:lpstr>Слайд 10</vt:lpstr>
      <vt:lpstr>Слайд 11</vt:lpstr>
      <vt:lpstr>                                                                              Шульбинская ГЭС                                                                        Усть-Каменогорская ГЭС        Шардинская ГЭС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X@nder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«Альтернативные источники энергии»</dc:title>
  <dc:creator>user</dc:creator>
  <cp:lastModifiedBy>Физика</cp:lastModifiedBy>
  <cp:revision>24</cp:revision>
  <dcterms:created xsi:type="dcterms:W3CDTF">2017-04-14T12:12:24Z</dcterms:created>
  <dcterms:modified xsi:type="dcterms:W3CDTF">2018-02-16T05:47:23Z</dcterms:modified>
</cp:coreProperties>
</file>